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26638" cy="14355763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2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04EC-5C84-4036-8477-2C8D554E2782}" type="datetimeFigureOut">
              <a:rPr lang="it-IT" smtClean="0"/>
              <a:pPr/>
              <a:t>02/03/2020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7605-6338-4798-B9BC-93AF5B6E5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0006" y="1400140"/>
            <a:ext cx="9301194" cy="971512"/>
          </a:xfrm>
        </p:spPr>
        <p:txBody>
          <a:bodyPr>
            <a:noAutofit/>
          </a:bodyPr>
          <a:lstStyle/>
          <a:p>
            <a:pPr algn="l"/>
            <a:r>
              <a:rPr lang="it-IT" sz="3200" b="1" dirty="0" smtClean="0">
                <a:latin typeface="MYRIAD"/>
                <a:cs typeface="Aharoni" pitchFamily="2" charset="-79"/>
              </a:rPr>
              <a:t/>
            </a:r>
            <a:br>
              <a:rPr lang="it-IT" sz="3200" b="1" dirty="0" smtClean="0">
                <a:latin typeface="MYRIAD"/>
                <a:cs typeface="Aharoni" pitchFamily="2" charset="-79"/>
              </a:rPr>
            </a:br>
            <a:r>
              <a:rPr lang="it-IT" sz="3200" b="1" dirty="0" smtClean="0">
                <a:latin typeface="MYRIAD"/>
                <a:cs typeface="Aharoni" pitchFamily="2" charset="-79"/>
              </a:rPr>
              <a:t>NOME PROGETTO:</a:t>
            </a:r>
            <a:r>
              <a:rPr lang="it-IT" sz="2800" b="1" dirty="0" smtClean="0">
                <a:latin typeface="MYRIAD"/>
                <a:cs typeface="Aharoni" pitchFamily="2" charset="-79"/>
              </a:rPr>
              <a:t/>
            </a:r>
            <a:br>
              <a:rPr lang="it-IT" sz="2800" b="1" dirty="0" smtClean="0">
                <a:latin typeface="MYRIAD"/>
                <a:cs typeface="Aharoni" pitchFamily="2" charset="-79"/>
              </a:rPr>
            </a:br>
            <a:r>
              <a:rPr lang="it-IT" sz="2800" b="1" dirty="0" smtClean="0">
                <a:latin typeface="MYRIAD"/>
                <a:cs typeface="Aharoni" pitchFamily="2" charset="-79"/>
              </a:rPr>
              <a:t>FATTORI </a:t>
            </a:r>
            <a:r>
              <a:rPr lang="it-IT" sz="2800" b="1" dirty="0" err="1" smtClean="0">
                <a:latin typeface="MYRIAD"/>
                <a:cs typeface="Aharoni" pitchFamily="2" charset="-79"/>
              </a:rPr>
              <a:t>DI</a:t>
            </a:r>
            <a:r>
              <a:rPr lang="it-IT" sz="2800" b="1" dirty="0" smtClean="0">
                <a:latin typeface="MYRIAD"/>
                <a:cs typeface="Aharoni" pitchFamily="2" charset="-79"/>
              </a:rPr>
              <a:t> CRESCITA TECNOLOGICA, </a:t>
            </a:r>
            <a:r>
              <a:rPr lang="it-IT" sz="2800" b="1" dirty="0" err="1" smtClean="0">
                <a:latin typeface="MYRIAD"/>
                <a:cs typeface="Aharoni" pitchFamily="2" charset="-79"/>
              </a:rPr>
              <a:t>DI</a:t>
            </a:r>
            <a:r>
              <a:rPr lang="it-IT" sz="2800" b="1" dirty="0" smtClean="0">
                <a:latin typeface="MYRIAD"/>
                <a:cs typeface="Aharoni" pitchFamily="2" charset="-79"/>
              </a:rPr>
              <a:t> SPECIALIZZAZIONE E CONTINUO AGGIORNAMENTO, PONGONO L’ AZIENDA VERSO </a:t>
            </a:r>
            <a:r>
              <a:rPr lang="it-IT" sz="2800" b="1" dirty="0" smtClean="0">
                <a:latin typeface="MYRIAD"/>
                <a:cs typeface="Aharoni" pitchFamily="2" charset="-79"/>
              </a:rPr>
              <a:t>UN AMPLIAMENTO </a:t>
            </a:r>
            <a:r>
              <a:rPr lang="it-IT" sz="2800" b="1" dirty="0" smtClean="0">
                <a:latin typeface="MYRIAD"/>
                <a:cs typeface="Aharoni" pitchFamily="2" charset="-79"/>
              </a:rPr>
              <a:t>NEL SETTORE</a:t>
            </a:r>
            <a:br>
              <a:rPr lang="it-IT" sz="2800" b="1" dirty="0" smtClean="0">
                <a:latin typeface="MYRIAD"/>
                <a:cs typeface="Aharoni" pitchFamily="2" charset="-79"/>
              </a:rPr>
            </a:br>
            <a:r>
              <a:rPr lang="it-IT" sz="2800" b="1" dirty="0">
                <a:latin typeface="MYRIAD"/>
                <a:cs typeface="Aharoni" pitchFamily="2" charset="-79"/>
              </a:rPr>
              <a:t/>
            </a:r>
            <a:br>
              <a:rPr lang="it-IT" sz="2800" b="1" dirty="0">
                <a:latin typeface="MYRIAD"/>
                <a:cs typeface="Aharoni" pitchFamily="2" charset="-79"/>
              </a:rPr>
            </a:br>
            <a:r>
              <a:rPr lang="it-IT" sz="2800" b="1" dirty="0" smtClean="0">
                <a:latin typeface="MYRIAD"/>
                <a:cs typeface="Aharoni" pitchFamily="2" charset="-79"/>
              </a:rPr>
              <a:t/>
            </a:r>
            <a:br>
              <a:rPr lang="it-IT" sz="2800" b="1" dirty="0" smtClean="0">
                <a:latin typeface="MYRIAD"/>
                <a:cs typeface="Aharoni" pitchFamily="2" charset="-79"/>
              </a:rPr>
            </a:br>
            <a:r>
              <a:rPr lang="it-IT" sz="2800" b="1" dirty="0">
                <a:latin typeface="MYRIAD"/>
                <a:cs typeface="Aharoni" pitchFamily="2" charset="-79"/>
              </a:rPr>
              <a:t/>
            </a:r>
            <a:br>
              <a:rPr lang="it-IT" sz="2800" b="1" dirty="0">
                <a:latin typeface="MYRIAD"/>
                <a:cs typeface="Aharoni" pitchFamily="2" charset="-79"/>
              </a:rPr>
            </a:br>
            <a:r>
              <a:rPr lang="it-IT" sz="28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t-IT" sz="2800" b="1" dirty="0" smtClean="0">
                <a:latin typeface="Aharoni" pitchFamily="2" charset="-79"/>
                <a:cs typeface="Aharoni" pitchFamily="2" charset="-79"/>
              </a:rPr>
            </a:br>
            <a:endParaRPr lang="it-IT" sz="2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1444" y="3614718"/>
            <a:ext cx="8858312" cy="7215238"/>
          </a:xfrm>
        </p:spPr>
        <p:txBody>
          <a:bodyPr>
            <a:normAutofit lnSpcReduction="10000"/>
          </a:bodyPr>
          <a:lstStyle/>
          <a:p>
            <a:pPr algn="l"/>
            <a:endParaRPr lang="it-IT" sz="28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800" b="1" dirty="0" smtClean="0">
                <a:solidFill>
                  <a:schemeClr val="tx1"/>
                </a:solidFill>
                <a:latin typeface="MYRIAD"/>
              </a:rPr>
              <a:t>Descrizione del progetto</a:t>
            </a:r>
            <a:endParaRPr lang="it-IT" sz="2800" dirty="0">
              <a:solidFill>
                <a:schemeClr val="tx1"/>
              </a:solidFill>
              <a:latin typeface="MYRIAD"/>
            </a:endParaRP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MYRIAD"/>
              </a:rPr>
              <a:t>Rinnovamento costante e funzionale dei mezzi di produzione.</a:t>
            </a:r>
            <a:endParaRPr lang="it-IT" sz="2400" dirty="0" smtClean="0">
              <a:solidFill>
                <a:schemeClr val="tx1"/>
              </a:solidFill>
              <a:latin typeface="MYRIAD"/>
            </a:endParaRPr>
          </a:p>
          <a:p>
            <a:pPr algn="l"/>
            <a:endParaRPr lang="it-IT" sz="2800" b="1" dirty="0" smtClean="0">
              <a:solidFill>
                <a:schemeClr val="tx1"/>
              </a:solidFill>
            </a:endParaRPr>
          </a:p>
          <a:p>
            <a:pPr algn="l"/>
            <a:endParaRPr lang="it-IT" sz="2800" b="1" dirty="0">
              <a:solidFill>
                <a:schemeClr val="tx1"/>
              </a:solidFill>
            </a:endParaRPr>
          </a:p>
          <a:p>
            <a:pPr algn="l"/>
            <a:r>
              <a:rPr lang="it-IT" sz="2800" b="1" dirty="0" smtClean="0">
                <a:solidFill>
                  <a:schemeClr val="tx1"/>
                </a:solidFill>
                <a:latin typeface="MYRIAD"/>
              </a:rPr>
              <a:t>Obiettivi</a:t>
            </a:r>
            <a:endParaRPr lang="it-IT" sz="2800" dirty="0" smtClean="0">
              <a:solidFill>
                <a:schemeClr val="tx1"/>
              </a:solidFill>
              <a:latin typeface="MYRIAD"/>
            </a:endParaRP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MYRIAD"/>
              </a:rPr>
              <a:t>Aumentare la competitività, la sicurezza e migliorare la propria produttività.</a:t>
            </a:r>
            <a:endParaRPr lang="it-IT" sz="2400" dirty="0" smtClean="0">
              <a:solidFill>
                <a:schemeClr val="tx1"/>
              </a:solidFill>
              <a:latin typeface="MYRIAD"/>
            </a:endParaRPr>
          </a:p>
          <a:p>
            <a:pPr algn="l"/>
            <a:endParaRPr lang="it-IT" sz="2800" b="1" dirty="0" smtClean="0">
              <a:solidFill>
                <a:schemeClr val="tx1"/>
              </a:solidFill>
            </a:endParaRPr>
          </a:p>
          <a:p>
            <a:pPr algn="l"/>
            <a:endParaRPr lang="it-IT" sz="28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800" b="1" dirty="0" smtClean="0">
                <a:solidFill>
                  <a:schemeClr val="tx1"/>
                </a:solidFill>
                <a:latin typeface="MYRIAD"/>
              </a:rPr>
              <a:t>Risultati</a:t>
            </a:r>
            <a:endParaRPr lang="it-IT" sz="2800" dirty="0" smtClean="0">
              <a:solidFill>
                <a:schemeClr val="tx1"/>
              </a:solidFill>
              <a:latin typeface="MYRIAD"/>
            </a:endParaRP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MYRIAD"/>
              </a:rPr>
              <a:t>Ottenere un rilevante cambiamento del modo di lavorare, con evidenti vantaggi produttivi e l’ inclusione di una clientela più vasta.</a:t>
            </a:r>
            <a:endParaRPr lang="it-IT" sz="2400" dirty="0" smtClean="0">
              <a:solidFill>
                <a:schemeClr val="tx1"/>
              </a:solidFill>
              <a:latin typeface="MYRIAD"/>
            </a:endParaRPr>
          </a:p>
          <a:p>
            <a:pPr algn="l"/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71444" y="10972832"/>
            <a:ext cx="9229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MYRIAD"/>
              </a:rPr>
              <a:t>Progetto cofinanziato dal Fondo europeo di </a:t>
            </a:r>
            <a:r>
              <a:rPr lang="it-IT" sz="2000" b="1" dirty="0">
                <a:latin typeface="MYRIAD"/>
              </a:rPr>
              <a:t>s</a:t>
            </a:r>
            <a:r>
              <a:rPr lang="it-IT" sz="2000" b="1" dirty="0" smtClean="0">
                <a:latin typeface="MYRIAD"/>
              </a:rPr>
              <a:t>viluppo regionale</a:t>
            </a:r>
            <a:endParaRPr lang="it-IT" sz="2000" b="1" dirty="0" smtClean="0">
              <a:solidFill>
                <a:schemeClr val="tx1"/>
              </a:solidFill>
            </a:endParaRPr>
          </a:p>
        </p:txBody>
      </p:sp>
      <p:pic>
        <p:nvPicPr>
          <p:cNvPr id="1032" name="Picture 8" descr="Risultato immagini per logo por fesr campania"/>
          <p:cNvPicPr>
            <a:picLocks noChangeAspect="1" noChangeArrowheads="1"/>
          </p:cNvPicPr>
          <p:nvPr/>
        </p:nvPicPr>
        <p:blipFill>
          <a:blip r:embed="rId2" cstate="print"/>
          <a:srcRect l="4431" t="10390" r="73408" b="7706"/>
          <a:stretch>
            <a:fillRect/>
          </a:stretch>
        </p:blipFill>
        <p:spPr bwMode="auto">
          <a:xfrm>
            <a:off x="431465" y="11472898"/>
            <a:ext cx="1143007" cy="1214446"/>
          </a:xfrm>
          <a:prstGeom prst="rect">
            <a:avLst/>
          </a:prstGeom>
          <a:noFill/>
        </p:spPr>
      </p:pic>
      <p:pic>
        <p:nvPicPr>
          <p:cNvPr id="1036" name="Picture 12" descr="C:\Users\Admin\Desktop\logo_2_Mod_R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336" y="2400272"/>
            <a:ext cx="3857652" cy="1346200"/>
          </a:xfrm>
          <a:prstGeom prst="rect">
            <a:avLst/>
          </a:prstGeom>
          <a:noFill/>
        </p:spPr>
      </p:pic>
      <p:pic>
        <p:nvPicPr>
          <p:cNvPr id="1037" name="Picture 13" descr="C:\Users\Admin\AppData\Local\Temp\Rar$DI00.922\logo_regione_re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8" y="11615774"/>
            <a:ext cx="972455" cy="928694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8964" y="11544336"/>
            <a:ext cx="857256" cy="93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 descr="C:\Users\Admin\Desktop\logo-unione-europe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43080" y="11615774"/>
            <a:ext cx="940700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57</Words>
  <Application>Microsoft Office PowerPoint</Application>
  <PresentationFormat>Formato A3 (297x420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NOME PROGETTO: FATTORI DI CRESCITA TECNOLOGICA, DI SPECIALIZZAZIONE E CONTINUO AGGIORNAMENTO, PONGONO L’ AZIENDA VERSO UN AMPLIAMENTO NEL SETTORE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MIGLIORAMENTO PARCO MACCHINE SOCIETA’ “ADRENALINA DRILLING S.r.l”</dc:title>
  <dc:creator>Admin</dc:creator>
  <cp:lastModifiedBy>Admin</cp:lastModifiedBy>
  <cp:revision>12</cp:revision>
  <dcterms:created xsi:type="dcterms:W3CDTF">2020-02-28T08:47:48Z</dcterms:created>
  <dcterms:modified xsi:type="dcterms:W3CDTF">2020-03-02T08:48:31Z</dcterms:modified>
</cp:coreProperties>
</file>